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0"/>
  </p:notesMasterIdLst>
  <p:handoutMasterIdLst>
    <p:handoutMasterId r:id="rId61"/>
  </p:handoutMasterIdLst>
  <p:sldIdLst>
    <p:sldId id="707" r:id="rId2"/>
    <p:sldId id="705" r:id="rId3"/>
    <p:sldId id="706" r:id="rId4"/>
    <p:sldId id="790" r:id="rId5"/>
    <p:sldId id="758" r:id="rId6"/>
    <p:sldId id="760" r:id="rId7"/>
    <p:sldId id="761" r:id="rId8"/>
    <p:sldId id="762" r:id="rId9"/>
    <p:sldId id="764" r:id="rId10"/>
    <p:sldId id="766" r:id="rId11"/>
    <p:sldId id="767" r:id="rId12"/>
    <p:sldId id="768" r:id="rId13"/>
    <p:sldId id="770" r:id="rId14"/>
    <p:sldId id="772" r:id="rId15"/>
    <p:sldId id="774" r:id="rId16"/>
    <p:sldId id="775" r:id="rId17"/>
    <p:sldId id="777" r:id="rId18"/>
    <p:sldId id="778" r:id="rId19"/>
    <p:sldId id="792" r:id="rId20"/>
    <p:sldId id="853" r:id="rId21"/>
    <p:sldId id="794" r:id="rId22"/>
    <p:sldId id="795" r:id="rId23"/>
    <p:sldId id="796" r:id="rId24"/>
    <p:sldId id="797" r:id="rId25"/>
    <p:sldId id="799" r:id="rId26"/>
    <p:sldId id="801" r:id="rId27"/>
    <p:sldId id="803" r:id="rId28"/>
    <p:sldId id="804" r:id="rId29"/>
    <p:sldId id="805" r:id="rId30"/>
    <p:sldId id="807" r:id="rId31"/>
    <p:sldId id="850" r:id="rId32"/>
    <p:sldId id="852" r:id="rId33"/>
    <p:sldId id="854" r:id="rId34"/>
    <p:sldId id="843" r:id="rId35"/>
    <p:sldId id="846" r:id="rId36"/>
    <p:sldId id="847" r:id="rId37"/>
    <p:sldId id="848" r:id="rId38"/>
    <p:sldId id="808" r:id="rId39"/>
    <p:sldId id="855" r:id="rId40"/>
    <p:sldId id="810" r:id="rId41"/>
    <p:sldId id="811" r:id="rId42"/>
    <p:sldId id="812" r:id="rId43"/>
    <p:sldId id="814" r:id="rId44"/>
    <p:sldId id="815" r:id="rId45"/>
    <p:sldId id="817" r:id="rId46"/>
    <p:sldId id="820" r:id="rId47"/>
    <p:sldId id="821" r:id="rId48"/>
    <p:sldId id="822" r:id="rId49"/>
    <p:sldId id="856" r:id="rId50"/>
    <p:sldId id="824" r:id="rId51"/>
    <p:sldId id="825" r:id="rId52"/>
    <p:sldId id="827" r:id="rId53"/>
    <p:sldId id="828" r:id="rId54"/>
    <p:sldId id="830" r:id="rId55"/>
    <p:sldId id="832" r:id="rId56"/>
    <p:sldId id="833" r:id="rId57"/>
    <p:sldId id="835" r:id="rId58"/>
    <p:sldId id="83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>
        <p:scale>
          <a:sx n="100" d="100"/>
          <a:sy n="100" d="100"/>
        </p:scale>
        <p:origin x="-2184" y="-552"/>
      </p:cViewPr>
      <p:guideLst>
        <p:guide orient="horz" pos="2222"/>
        <p:guide orient="horz" pos="188"/>
        <p:guide pos="2882"/>
        <p:guide pos="2880"/>
        <p:guide pos="686"/>
        <p:guide pos="4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60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고급 위젯 다루기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976131"/>
            <a:ext cx="5064435" cy="561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1177549"/>
            <a:ext cx="5625963" cy="2847150"/>
            <a:chOff x="1089025" y="1177549"/>
            <a:chExt cx="5625963" cy="284715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903" y="2941369"/>
              <a:ext cx="5614946" cy="108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177549"/>
              <a:ext cx="5625963" cy="1766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766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(3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[app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4)</a:t>
            </a:r>
            <a:r>
              <a:rPr lang="ko-KR" altLang="en-US" dirty="0"/>
              <a:t> </a:t>
            </a:r>
            <a:r>
              <a:rPr lang="ko-KR" altLang="en-US" dirty="0" smtClean="0"/>
              <a:t>다음과 </a:t>
            </a:r>
            <a:r>
              <a:rPr lang="ko-KR" altLang="en-US" dirty="0"/>
              <a:t>같은 변수를 전역변수로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에서 </a:t>
            </a:r>
            <a:r>
              <a:rPr lang="en-US" altLang="ko-KR" dirty="0"/>
              <a:t>id</a:t>
            </a:r>
            <a:r>
              <a:rPr lang="ko-KR" altLang="en-US" dirty="0"/>
              <a:t>를 부여한 </a:t>
            </a:r>
            <a:r>
              <a:rPr lang="en-US" altLang="ko-KR" dirty="0"/>
              <a:t>12</a:t>
            </a:r>
            <a:r>
              <a:rPr lang="ko-KR" altLang="en-US" dirty="0"/>
              <a:t>개 위젯에 대응할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5" y="2492590"/>
            <a:ext cx="5094482" cy="4021197"/>
            <a:chOff x="1089025" y="2492590"/>
            <a:chExt cx="5094482" cy="402119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492590"/>
              <a:ext cx="5094482" cy="3044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6" y="5550457"/>
              <a:ext cx="5076644" cy="96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584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sz="1500" dirty="0" smtClean="0"/>
              <a:t>(</a:t>
            </a:r>
            <a:r>
              <a:rPr lang="en-US" altLang="ko-KR" sz="1500" dirty="0"/>
              <a:t>5)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메인 </a:t>
            </a:r>
            <a:r>
              <a:rPr lang="ko-KR" altLang="en-US" sz="1500" dirty="0"/>
              <a:t>함수 </a:t>
            </a:r>
            <a:r>
              <a:rPr lang="en-US" altLang="ko-KR" sz="1500" dirty="0" err="1"/>
              <a:t>onCreate</a:t>
            </a:r>
            <a:r>
              <a:rPr lang="en-US" altLang="ko-KR" sz="1500" dirty="0" smtClean="0"/>
              <a:t>( </a:t>
            </a:r>
            <a:r>
              <a:rPr lang="en-US" altLang="ko-KR" sz="1500" dirty="0"/>
              <a:t>) </a:t>
            </a:r>
            <a:r>
              <a:rPr lang="ko-KR" altLang="en-US" sz="1500" dirty="0" smtClean="0"/>
              <a:t>내부 코딩</a:t>
            </a:r>
            <a:endParaRPr lang="en-US" altLang="ko-KR" sz="1500" dirty="0" smtClean="0"/>
          </a:p>
          <a:p>
            <a:pPr lvl="4"/>
            <a:r>
              <a:rPr lang="ko-KR" altLang="en-US" sz="1400" dirty="0" err="1" smtClean="0"/>
              <a:t>위젯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/>
              <a:t>12</a:t>
            </a:r>
            <a:r>
              <a:rPr lang="ko-KR" altLang="en-US" sz="1400" dirty="0"/>
              <a:t>개에 </a:t>
            </a:r>
            <a:r>
              <a:rPr lang="ko-KR" altLang="en-US" sz="1400" dirty="0" err="1"/>
              <a:t>위젯을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대입 </a:t>
            </a:r>
            <a:endParaRPr lang="en-US" altLang="ko-KR" sz="1400" dirty="0" smtClean="0"/>
          </a:p>
          <a:p>
            <a:pPr lvl="4"/>
            <a:r>
              <a:rPr lang="ko-KR" altLang="en-US" sz="1400" dirty="0" smtClean="0"/>
              <a:t>처음에는 </a:t>
            </a:r>
            <a:r>
              <a:rPr lang="ko-KR" altLang="en-US" sz="1400" dirty="0" err="1" smtClean="0"/>
              <a:t>캘린더뷰와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타임피커가</a:t>
            </a:r>
            <a:r>
              <a:rPr lang="ko-KR" altLang="en-US" sz="1400" dirty="0"/>
              <a:t> 보이지 않게 </a:t>
            </a:r>
            <a:r>
              <a:rPr lang="ko-KR" altLang="en-US" sz="1400" dirty="0" smtClean="0"/>
              <a:t>설정하고 프로젝트 실행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6" y="1911948"/>
            <a:ext cx="5027690" cy="4946052"/>
            <a:chOff x="1089025" y="2185265"/>
            <a:chExt cx="5087805" cy="500519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185265"/>
              <a:ext cx="5087805" cy="4163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903" y="6325797"/>
              <a:ext cx="5064436" cy="864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5564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6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메인 함수 </a:t>
            </a:r>
            <a:r>
              <a:rPr lang="en-US" altLang="ko-KR" dirty="0" err="1"/>
              <a:t>onCreate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내부에 </a:t>
            </a:r>
            <a:r>
              <a:rPr lang="ko-KR" altLang="en-US" dirty="0"/>
              <a:t>계속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6-6]</a:t>
            </a:r>
            <a:r>
              <a:rPr lang="ko-KR" altLang="en-US" dirty="0"/>
              <a:t>의 </a:t>
            </a:r>
            <a:r>
              <a:rPr lang="en-US" altLang="ko-KR" dirty="0"/>
              <a:t>24</a:t>
            </a:r>
            <a:r>
              <a:rPr lang="ko-KR" altLang="en-US" dirty="0"/>
              <a:t>행과 </a:t>
            </a:r>
            <a:r>
              <a:rPr lang="en-US" altLang="ko-KR" dirty="0"/>
              <a:t>25</a:t>
            </a:r>
            <a:r>
              <a:rPr lang="ko-KR" altLang="en-US" dirty="0"/>
              <a:t>행 </a:t>
            </a:r>
            <a:r>
              <a:rPr lang="ko-KR" altLang="en-US" dirty="0" smtClean="0"/>
              <a:t>사이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라디오버튼을 </a:t>
            </a:r>
            <a:r>
              <a:rPr lang="ko-KR" altLang="en-US" dirty="0"/>
              <a:t>클릭하면 </a:t>
            </a:r>
            <a:r>
              <a:rPr lang="ko-KR" altLang="en-US" dirty="0" err="1"/>
              <a:t>캘린더뷰와</a:t>
            </a:r>
            <a:r>
              <a:rPr lang="ko-KR" altLang="en-US" dirty="0"/>
              <a:t> </a:t>
            </a:r>
            <a:r>
              <a:rPr lang="ko-KR" altLang="en-US" dirty="0" err="1"/>
              <a:t>타임피커</a:t>
            </a:r>
            <a:r>
              <a:rPr lang="ko-KR" altLang="en-US" dirty="0"/>
              <a:t> 중 하나씩만 보이도록 클릭 이벤트 </a:t>
            </a:r>
            <a:r>
              <a:rPr lang="ko-KR" altLang="en-US" dirty="0" err="1" smtClean="0"/>
              <a:t>람다식</a:t>
            </a:r>
            <a:r>
              <a:rPr lang="ko-KR" altLang="en-US" dirty="0" smtClean="0"/>
              <a:t>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20656"/>
            <a:ext cx="5559863" cy="312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099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/>
              <a:t>함수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내부에 계속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</a:t>
            </a:r>
            <a:r>
              <a:rPr lang="ko-KR" altLang="en-US" dirty="0"/>
              <a:t>이벤트 </a:t>
            </a:r>
            <a:r>
              <a:rPr lang="ko-KR" altLang="en-US" dirty="0" err="1"/>
              <a:t>람다식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예약 시작</a:t>
            </a:r>
            <a:r>
              <a:rPr lang="en-US" altLang="ko-KR" dirty="0"/>
              <a:t>&gt;</a:t>
            </a:r>
            <a:r>
              <a:rPr lang="ko-KR" altLang="en-US" dirty="0"/>
              <a:t>을 클릭하면 </a:t>
            </a:r>
            <a:r>
              <a:rPr lang="ko-KR" altLang="en-US" dirty="0" err="1" smtClean="0"/>
              <a:t>크로노미터</a:t>
            </a:r>
            <a:r>
              <a:rPr lang="ko-KR" altLang="en-US" dirty="0" smtClean="0"/>
              <a:t> 시작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ko-KR" altLang="en-US" dirty="0" smtClean="0"/>
              <a:t>정지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133939"/>
            <a:ext cx="5589240" cy="368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59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8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6-8]</a:t>
            </a:r>
            <a:r>
              <a:rPr lang="ko-KR" altLang="en-US" dirty="0"/>
              <a:t>의 </a:t>
            </a:r>
            <a:r>
              <a:rPr lang="en-US" altLang="ko-KR" dirty="0"/>
              <a:t>9</a:t>
            </a:r>
            <a:r>
              <a:rPr lang="ko-KR" altLang="en-US" dirty="0"/>
              <a:t>행과 </a:t>
            </a:r>
            <a:r>
              <a:rPr lang="en-US" altLang="ko-KR" dirty="0"/>
              <a:t>10</a:t>
            </a:r>
            <a:r>
              <a:rPr lang="ko-KR" altLang="en-US" dirty="0"/>
              <a:t>행 사이</a:t>
            </a:r>
            <a:r>
              <a:rPr lang="en-US" altLang="ko-KR" dirty="0"/>
              <a:t>(</a:t>
            </a:r>
            <a:r>
              <a:rPr lang="en-US" altLang="ko-KR" dirty="0" err="1"/>
              <a:t>btnEnd</a:t>
            </a:r>
            <a:r>
              <a:rPr lang="ko-KR" altLang="en-US" dirty="0"/>
              <a:t>의 클릭 이벤트 </a:t>
            </a:r>
            <a:r>
              <a:rPr lang="ko-KR" altLang="en-US" dirty="0" err="1"/>
              <a:t>람다식</a:t>
            </a:r>
            <a:r>
              <a:rPr lang="ko-KR" altLang="en-US" dirty="0"/>
              <a:t> 안</a:t>
            </a:r>
            <a:r>
              <a:rPr lang="en-US" altLang="ko-KR" dirty="0"/>
              <a:t>)</a:t>
            </a:r>
            <a:r>
              <a:rPr lang="ko-KR" altLang="en-US" dirty="0"/>
              <a:t>에 다음 예제를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ko-KR" altLang="en-US" dirty="0" err="1"/>
              <a:t>캘린더뷰에서</a:t>
            </a:r>
            <a:r>
              <a:rPr lang="ko-KR" altLang="en-US" dirty="0"/>
              <a:t> 설정한 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일과 </a:t>
            </a:r>
            <a:r>
              <a:rPr lang="ko-KR" altLang="en-US" dirty="0" err="1"/>
              <a:t>타임피커에서</a:t>
            </a:r>
            <a:r>
              <a:rPr lang="ko-KR" altLang="en-US" dirty="0"/>
              <a:t> 설정한 시</a:t>
            </a:r>
            <a:r>
              <a:rPr lang="en-US" altLang="ko-KR" dirty="0"/>
              <a:t>, </a:t>
            </a:r>
            <a:r>
              <a:rPr lang="ko-KR" altLang="en-US" dirty="0"/>
              <a:t>분이 맨 아래 </a:t>
            </a:r>
            <a:r>
              <a:rPr lang="ko-KR" altLang="en-US" dirty="0" err="1"/>
              <a:t>텍스트뷰에</a:t>
            </a:r>
            <a:r>
              <a:rPr lang="ko-KR" altLang="en-US" dirty="0"/>
              <a:t> </a:t>
            </a:r>
            <a:r>
              <a:rPr lang="ko-KR" altLang="en-US" dirty="0" smtClean="0"/>
              <a:t>채워짐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en-US" altLang="ko-KR" dirty="0" smtClean="0"/>
              <a:t>&lt;</a:t>
            </a:r>
            <a:r>
              <a:rPr lang="ko-KR" altLang="en-US" dirty="0"/>
              <a:t>예약 시작</a:t>
            </a:r>
            <a:r>
              <a:rPr lang="en-US" altLang="ko-KR" dirty="0"/>
              <a:t>&gt; → &lt;</a:t>
            </a:r>
            <a:r>
              <a:rPr lang="ko-KR" altLang="en-US" dirty="0"/>
              <a:t>날짜 설정</a:t>
            </a:r>
            <a:r>
              <a:rPr lang="en-US" altLang="ko-KR" dirty="0"/>
              <a:t>&gt; → </a:t>
            </a:r>
            <a:r>
              <a:rPr lang="ko-KR" altLang="en-US" dirty="0" err="1"/>
              <a:t>캘린더뷰에서</a:t>
            </a:r>
            <a:r>
              <a:rPr lang="ko-KR" altLang="en-US" dirty="0"/>
              <a:t> 날짜 선택 → </a:t>
            </a:r>
            <a:r>
              <a:rPr lang="en-US" altLang="ko-KR" dirty="0"/>
              <a:t>&lt;</a:t>
            </a:r>
            <a:r>
              <a:rPr lang="ko-KR" altLang="en-US" dirty="0"/>
              <a:t>시간 설정</a:t>
            </a:r>
            <a:r>
              <a:rPr lang="en-US" altLang="ko-KR" dirty="0"/>
              <a:t>&gt; → </a:t>
            </a:r>
            <a:r>
              <a:rPr lang="ko-KR" altLang="en-US" dirty="0" err="1"/>
              <a:t>타임피커에서</a:t>
            </a:r>
            <a:r>
              <a:rPr lang="ko-KR" altLang="en-US" dirty="0"/>
              <a:t> 시간 선택 → </a:t>
            </a:r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의 순서로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6-1]</a:t>
            </a:r>
            <a:r>
              <a:rPr lang="ko-KR" altLang="en-US" dirty="0"/>
              <a:t>과 같은 결과 화면이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271335"/>
            <a:ext cx="5589240" cy="167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96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09965"/>
            <a:ext cx="6313785" cy="382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33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자동완성텍스트뷰와</a:t>
            </a:r>
            <a:r>
              <a:rPr lang="ko-KR" altLang="en-US" dirty="0"/>
              <a:t> </a:t>
            </a:r>
            <a:r>
              <a:rPr lang="ko-KR" altLang="en-US" dirty="0" err="1"/>
              <a:t>멀티자동완성텍스트뷰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/>
              <a:t>텍스트’보다 ‘</a:t>
            </a:r>
            <a:r>
              <a:rPr lang="ko-KR" altLang="en-US" dirty="0" err="1"/>
              <a:t>에디트텍스트</a:t>
            </a:r>
            <a:r>
              <a:rPr lang="ko-KR" altLang="en-US" dirty="0"/>
              <a:t>’라는 용어가 더 </a:t>
            </a:r>
            <a:r>
              <a:rPr lang="ko-KR" altLang="en-US" dirty="0" smtClean="0"/>
              <a:t>적합함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단어의 일부만 입력해도 자동 </a:t>
            </a:r>
            <a:r>
              <a:rPr lang="ko-KR" altLang="en-US" dirty="0" smtClean="0"/>
              <a:t>완성됨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err="1" smtClean="0"/>
              <a:t>자동완성텍스트뷰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단어 </a:t>
            </a:r>
            <a:r>
              <a:rPr lang="en-US" altLang="ko-KR" dirty="0"/>
              <a:t>1</a:t>
            </a:r>
            <a:r>
              <a:rPr lang="ko-KR" altLang="en-US" dirty="0"/>
              <a:t>개가 자동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멀티자동완성텍스트뷰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로 </a:t>
            </a:r>
            <a:r>
              <a:rPr lang="ko-KR" altLang="en-US" dirty="0" smtClean="0"/>
              <a:t>구분하여 </a:t>
            </a:r>
            <a:r>
              <a:rPr lang="ko-KR" altLang="en-US" dirty="0"/>
              <a:t>여러 개의 단어가 자동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자동 </a:t>
            </a:r>
            <a:r>
              <a:rPr lang="ko-KR" altLang="en-US" dirty="0"/>
              <a:t>완성 단어는 주로 </a:t>
            </a:r>
            <a:r>
              <a:rPr lang="en-US" altLang="ko-KR" dirty="0"/>
              <a:t>Kotlin </a:t>
            </a:r>
            <a:r>
              <a:rPr lang="ko-KR" altLang="en-US" dirty="0"/>
              <a:t>코드에서 배열로 설정하며 </a:t>
            </a:r>
            <a:r>
              <a:rPr lang="en-US" altLang="ko-KR" dirty="0" err="1"/>
              <a:t>setAdapter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9" y="1475636"/>
            <a:ext cx="6967382" cy="178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26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93243"/>
            <a:ext cx="6208758" cy="336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9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고급 위젯을 다루는 방법을 익힌다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뷰 컨테이너와 그 응용법을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 설정법을 익힌다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74928"/>
            <a:ext cx="5955628" cy="479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1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프로그레스바</a:t>
            </a:r>
            <a:r>
              <a:rPr lang="en-US" altLang="ko-KR" dirty="0"/>
              <a:t>, </a:t>
            </a:r>
            <a:r>
              <a:rPr lang="ko-KR" altLang="en-US" dirty="0" err="1"/>
              <a:t>시크바</a:t>
            </a:r>
            <a:r>
              <a:rPr lang="en-US" altLang="ko-KR" dirty="0"/>
              <a:t>, </a:t>
            </a:r>
            <a:r>
              <a:rPr lang="ko-KR" altLang="en-US" dirty="0" err="1" smtClean="0"/>
              <a:t>레이팅바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진행 </a:t>
            </a:r>
            <a:r>
              <a:rPr lang="ko-KR" altLang="en-US" dirty="0"/>
              <a:t>상태를 표시하는 </a:t>
            </a:r>
            <a:r>
              <a:rPr lang="ko-KR" altLang="en-US" dirty="0" smtClean="0"/>
              <a:t>기능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79" y="1388545"/>
            <a:ext cx="6745318" cy="171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4" y="3635701"/>
            <a:ext cx="2780991" cy="241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0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프로그레스바</a:t>
            </a:r>
            <a:r>
              <a:rPr lang="en-US" altLang="ko-KR" dirty="0"/>
              <a:t>(</a:t>
            </a:r>
            <a:r>
              <a:rPr lang="en-US" altLang="ko-KR" dirty="0" err="1"/>
              <a:t>ProgressBar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작업의 진행 상태를 바</a:t>
            </a:r>
            <a:r>
              <a:rPr lang="en-US" altLang="ko-KR" dirty="0"/>
              <a:t>(bar) </a:t>
            </a:r>
            <a:r>
              <a:rPr lang="ko-KR" altLang="en-US" dirty="0"/>
              <a:t>또는 원 형태로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바 형태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어느 </a:t>
            </a:r>
            <a:r>
              <a:rPr lang="ko-KR" altLang="en-US" dirty="0"/>
              <a:t>정도 진행되었는지를 </a:t>
            </a:r>
            <a:r>
              <a:rPr lang="ko-KR" altLang="en-US" dirty="0" smtClean="0"/>
              <a:t>확인할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원 형태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현재 </a:t>
            </a:r>
            <a:r>
              <a:rPr lang="ko-KR" altLang="en-US" dirty="0"/>
              <a:t>진행 중이라는 상태만 </a:t>
            </a:r>
            <a:r>
              <a:rPr lang="ko-KR" altLang="en-US" dirty="0" smtClean="0"/>
              <a:t>확인할 수 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주로 </a:t>
            </a:r>
            <a:r>
              <a:rPr lang="ko-KR" altLang="en-US" dirty="0"/>
              <a:t>사용되는 </a:t>
            </a:r>
            <a:r>
              <a:rPr lang="en-US" altLang="ko-KR" dirty="0"/>
              <a:t>XML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max :</a:t>
            </a:r>
            <a:r>
              <a:rPr lang="ko-KR" altLang="en-US" dirty="0" smtClean="0"/>
              <a:t>범위를 지정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progress : </a:t>
            </a:r>
            <a:r>
              <a:rPr lang="ko-KR" altLang="en-US" dirty="0" smtClean="0"/>
              <a:t>시작 </a:t>
            </a:r>
            <a:r>
              <a:rPr lang="ko-KR" altLang="en-US" dirty="0"/>
              <a:t>지점을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secondaryProgress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err="1" smtClean="0"/>
              <a:t>프로그레스바</a:t>
            </a:r>
            <a:r>
              <a:rPr lang="ko-KR" altLang="en-US" dirty="0" smtClean="0"/>
              <a:t> 지정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</p:spTree>
    <p:extLst>
      <p:ext uri="{BB962C8B-B14F-4D97-AF65-F5344CB8AC3E}">
        <p14:creationId xmlns:p14="http://schemas.microsoft.com/office/powerpoint/2010/main" val="24709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 err="1" smtClean="0"/>
              <a:t>시크바</a:t>
            </a:r>
            <a:r>
              <a:rPr lang="en-US" altLang="ko-KR" b="1" dirty="0"/>
              <a:t>(</a:t>
            </a:r>
            <a:r>
              <a:rPr lang="en-US" altLang="ko-KR" b="1" dirty="0" err="1"/>
              <a:t>SeekBar</a:t>
            </a:r>
            <a:r>
              <a:rPr lang="en-US" altLang="ko-KR" b="1" dirty="0"/>
              <a:t>) </a:t>
            </a:r>
          </a:p>
          <a:p>
            <a:pPr lvl="2"/>
            <a:r>
              <a:rPr lang="ko-KR" altLang="en-US" dirty="0" err="1"/>
              <a:t>프로그레스바의</a:t>
            </a:r>
            <a:r>
              <a:rPr lang="ko-KR" altLang="en-US" dirty="0"/>
              <a:t> 하위 </a:t>
            </a:r>
            <a:r>
              <a:rPr lang="ko-KR" altLang="en-US" dirty="0" smtClean="0"/>
              <a:t>클래스로 사용법이 비슷함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터치로 임의 조절이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음량을 </a:t>
            </a:r>
            <a:r>
              <a:rPr lang="ko-KR" altLang="en-US" dirty="0"/>
              <a:t>조절하거나 동영상 재생 시 사용자가 재생 위치를 지정하는 용도로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b="1" dirty="0" err="1" smtClean="0"/>
              <a:t>레이팅바</a:t>
            </a:r>
            <a:r>
              <a:rPr lang="en-US" altLang="ko-KR" b="1" dirty="0"/>
              <a:t>(</a:t>
            </a:r>
            <a:r>
              <a:rPr lang="en-US" altLang="ko-KR" b="1" dirty="0" err="1"/>
              <a:t>RatingBar</a:t>
            </a:r>
            <a:r>
              <a:rPr lang="en-US" altLang="ko-KR" b="1" dirty="0"/>
              <a:t>) </a:t>
            </a:r>
          </a:p>
          <a:p>
            <a:pPr lvl="2"/>
            <a:r>
              <a:rPr lang="ko-KR" altLang="en-US" dirty="0"/>
              <a:t>진행 상태를 별 모양으로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프로그레스바의</a:t>
            </a:r>
            <a:r>
              <a:rPr lang="ko-KR" altLang="en-US" dirty="0" smtClean="0"/>
              <a:t> </a:t>
            </a:r>
            <a:r>
              <a:rPr lang="ko-KR" altLang="en-US" dirty="0"/>
              <a:t>하위 </a:t>
            </a:r>
            <a:r>
              <a:rPr lang="ko-KR" altLang="en-US" dirty="0" smtClean="0"/>
              <a:t>클래스로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사용법이 비슷함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서적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영화 등에 대한 선호도를 나타낼 때 주로 </a:t>
            </a:r>
            <a:r>
              <a:rPr lang="ko-KR" altLang="en-US" dirty="0" smtClean="0"/>
              <a:t>사용됨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/>
              <a:t>주로 사용되는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4"/>
            <a:r>
              <a:rPr lang="en-US" altLang="ko-KR" dirty="0" err="1" smtClean="0"/>
              <a:t>numStars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별의 </a:t>
            </a:r>
            <a:r>
              <a:rPr lang="ko-KR" altLang="en-US" dirty="0"/>
              <a:t>개수를 </a:t>
            </a:r>
            <a:r>
              <a:rPr lang="ko-KR" altLang="en-US" dirty="0" smtClean="0"/>
              <a:t>정</a:t>
            </a:r>
            <a:r>
              <a:rPr lang="ko-KR" altLang="en-US" dirty="0"/>
              <a:t>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rating :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stepSize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한 </a:t>
            </a:r>
            <a:r>
              <a:rPr lang="ko-KR" altLang="en-US" dirty="0"/>
              <a:t>번에 채워지는 개수를 </a:t>
            </a:r>
            <a:r>
              <a:rPr lang="ko-KR" altLang="en-US" dirty="0" smtClean="0"/>
              <a:t>정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</p:spTree>
    <p:extLst>
      <p:ext uri="{BB962C8B-B14F-4D97-AF65-F5344CB8AC3E}">
        <p14:creationId xmlns:p14="http://schemas.microsoft.com/office/powerpoint/2010/main" val="41461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67578"/>
            <a:ext cx="6321864" cy="339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84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437517" cy="4313238"/>
          </a:xfrm>
        </p:spPr>
        <p:txBody>
          <a:bodyPr/>
          <a:lstStyle/>
          <a:p>
            <a:r>
              <a:rPr lang="ko-KR" altLang="en-US" dirty="0" err="1" smtClean="0"/>
              <a:t>스크롤뷰</a:t>
            </a:r>
            <a:endParaRPr lang="en-US" altLang="ko-KR" dirty="0" smtClean="0"/>
          </a:p>
          <a:p>
            <a:endParaRPr lang="en-US" altLang="ko-KR" b="1" dirty="0"/>
          </a:p>
          <a:p>
            <a:endParaRPr lang="en-US" altLang="ko-KR" dirty="0" smtClean="0"/>
          </a:p>
          <a:p>
            <a:endParaRPr lang="en-US" altLang="ko-KR" b="1" dirty="0"/>
          </a:p>
          <a:p>
            <a:pPr marL="0" indent="0">
              <a:buNone/>
            </a:pPr>
            <a:endParaRPr lang="ko-KR" altLang="en-US" b="0" dirty="0"/>
          </a:p>
          <a:p>
            <a:pPr lvl="2"/>
            <a:r>
              <a:rPr lang="en-US" altLang="ko-KR" b="0" dirty="0"/>
              <a:t>XML </a:t>
            </a:r>
            <a:r>
              <a:rPr lang="ko-KR" altLang="en-US" b="0" dirty="0"/>
              <a:t>코드 자체로 구성이 </a:t>
            </a:r>
            <a:r>
              <a:rPr lang="ko-KR" altLang="en-US" b="0" dirty="0" smtClean="0"/>
              <a:t>가능함</a:t>
            </a:r>
            <a:endParaRPr lang="en-US" altLang="ko-KR" b="0" dirty="0" smtClean="0"/>
          </a:p>
          <a:p>
            <a:pPr lvl="2"/>
            <a:r>
              <a:rPr lang="ko-KR" altLang="en-US" dirty="0" err="1"/>
              <a:t>위젯이나</a:t>
            </a:r>
            <a:r>
              <a:rPr lang="ko-KR" altLang="en-US" dirty="0"/>
              <a:t> 레이아웃이 화면에 넘칠 때 </a:t>
            </a:r>
            <a:r>
              <a:rPr lang="ko-KR" altLang="en-US" dirty="0" smtClean="0"/>
              <a:t>스크롤 </a:t>
            </a:r>
            <a:r>
              <a:rPr lang="ko-KR" altLang="en-US" dirty="0"/>
              <a:t>효과를 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스크롤뷰는</a:t>
            </a:r>
            <a:r>
              <a:rPr lang="ko-KR" altLang="en-US" dirty="0" smtClean="0"/>
              <a:t> </a:t>
            </a:r>
            <a:r>
              <a:rPr lang="ko-KR" altLang="en-US" dirty="0"/>
              <a:t>수직</a:t>
            </a:r>
            <a:r>
              <a:rPr lang="en-US" altLang="ko-KR" dirty="0"/>
              <a:t>(</a:t>
            </a:r>
            <a:r>
              <a:rPr lang="ko-KR" altLang="en-US" dirty="0"/>
              <a:t>위아래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수평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수평 스크롤 </a:t>
            </a:r>
            <a:r>
              <a:rPr lang="ko-KR" altLang="en-US" dirty="0" err="1"/>
              <a:t>뷰</a:t>
            </a:r>
            <a:r>
              <a:rPr lang="en-US" altLang="ko-KR" dirty="0"/>
              <a:t>(</a:t>
            </a:r>
            <a:r>
              <a:rPr lang="en-US" altLang="ko-KR" dirty="0" err="1"/>
              <a:t>HorizontalScrollView</a:t>
            </a:r>
            <a:r>
              <a:rPr lang="en-US" altLang="ko-KR" dirty="0"/>
              <a:t>)</a:t>
            </a:r>
            <a:r>
              <a:rPr lang="ko-KR" altLang="en-US" dirty="0"/>
              <a:t>는 따로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스크롤뷰에는</a:t>
            </a:r>
            <a:r>
              <a:rPr lang="ko-KR" altLang="en-US" dirty="0" smtClean="0"/>
              <a:t> </a:t>
            </a:r>
            <a:r>
              <a:rPr lang="ko-KR" altLang="en-US" dirty="0"/>
              <a:t>단 하나의 </a:t>
            </a:r>
            <a:r>
              <a:rPr lang="ko-KR" altLang="en-US" dirty="0" err="1"/>
              <a:t>위젯만</a:t>
            </a:r>
            <a:r>
              <a:rPr lang="ko-KR" altLang="en-US" dirty="0"/>
              <a:t> 넣을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주로 </a:t>
            </a:r>
            <a:r>
              <a:rPr lang="ko-KR" altLang="en-US" dirty="0" err="1"/>
              <a:t>스크롤뷰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넣고</a:t>
            </a:r>
            <a:r>
              <a:rPr lang="en-US" altLang="ko-KR" dirty="0"/>
              <a:t>,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smtClean="0"/>
              <a:t>자신이 </a:t>
            </a:r>
            <a:r>
              <a:rPr lang="ko-KR" altLang="en-US" dirty="0"/>
              <a:t>원하는 것을 여러 개 넣는 방법을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endParaRPr lang="ko-KR" altLang="en-US" b="1" dirty="0"/>
          </a:p>
          <a:p>
            <a:pPr lvl="2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기능의 뷰 컨테이너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79275"/>
            <a:ext cx="6321864" cy="147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96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기능의 뷰 컨테이너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50426"/>
            <a:ext cx="6156506" cy="427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82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슬라이딩드로어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서랍처럼 열어서 보여주거나 닫아서 </a:t>
            </a:r>
            <a:r>
              <a:rPr lang="ko-KR" altLang="en-US" dirty="0" smtClean="0"/>
              <a:t>감춤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/>
          </a:p>
          <a:p>
            <a:pPr lvl="3"/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형태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기능의 뷰 컨테이너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79" y="1441174"/>
            <a:ext cx="6994042" cy="13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66" y="3822231"/>
            <a:ext cx="6976268" cy="20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24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규칙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</a:t>
            </a:r>
            <a:r>
              <a:rPr lang="en-US" altLang="ko-KR" dirty="0"/>
              <a:t>handle </a:t>
            </a:r>
            <a:r>
              <a:rPr lang="ko-KR" altLang="en-US" dirty="0"/>
              <a:t>속성에 지정된 이름과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손잡이 역할을 하는 버튼의 </a:t>
            </a:r>
            <a:r>
              <a:rPr lang="en-US" altLang="ko-KR" dirty="0"/>
              <a:t>id</a:t>
            </a:r>
            <a:r>
              <a:rPr lang="ko-KR" altLang="en-US" dirty="0"/>
              <a:t>가 동일해야 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버튼 </a:t>
            </a:r>
            <a:r>
              <a:rPr lang="ko-KR" altLang="en-US" dirty="0"/>
              <a:t>대신 </a:t>
            </a:r>
            <a:r>
              <a:rPr lang="ko-KR" altLang="en-US" dirty="0" err="1"/>
              <a:t>이미지뷰나</a:t>
            </a:r>
            <a:r>
              <a:rPr lang="ko-KR" altLang="en-US" dirty="0"/>
              <a:t> 이미지버튼으로 </a:t>
            </a:r>
            <a:r>
              <a:rPr lang="ko-KR" altLang="en-US" dirty="0" smtClean="0"/>
              <a:t>사용해도 상관없음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</a:t>
            </a:r>
            <a:r>
              <a:rPr lang="en-US" altLang="ko-KR" dirty="0"/>
              <a:t>content </a:t>
            </a:r>
            <a:r>
              <a:rPr lang="ko-KR" altLang="en-US" dirty="0"/>
              <a:t>속성에 지정된 이름과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도 동일해야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리니어레이아웃이</a:t>
            </a:r>
            <a:r>
              <a:rPr lang="ko-KR" altLang="en-US" dirty="0" smtClean="0"/>
              <a:t> </a:t>
            </a:r>
            <a:r>
              <a:rPr lang="ko-KR" altLang="en-US" dirty="0"/>
              <a:t>아닌 다른 레이아웃도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기능의 뷰 컨테이너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</p:spTree>
    <p:extLst>
      <p:ext uri="{BB962C8B-B14F-4D97-AF65-F5344CB8AC3E}">
        <p14:creationId xmlns:p14="http://schemas.microsoft.com/office/powerpoint/2010/main" val="305749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</a:t>
            </a:r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기능의 뷰 컨테이너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43205"/>
            <a:ext cx="5964918" cy="507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15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고급 위젯</a:t>
            </a:r>
            <a:endParaRPr lang="en-US" altLang="ko-KR" b="1" dirty="0"/>
          </a:p>
          <a:p>
            <a:r>
              <a:rPr lang="ko-KR" altLang="en-US" b="1" dirty="0"/>
              <a:t>뷰 컨테이너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뷰플리퍼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lvl="2"/>
            <a:r>
              <a:rPr lang="ko-KR" altLang="en-US" dirty="0" smtClean="0"/>
              <a:t>안에 </a:t>
            </a:r>
            <a:r>
              <a:rPr lang="ko-KR" altLang="en-US" dirty="0"/>
              <a:t>여러 개의 위젯을 배치하고 필요에 따라 화면을 왼쪽 또는 오른 쪽으로 밀어서 위젯을 하나씩 보여주는 방식의 </a:t>
            </a:r>
            <a:r>
              <a:rPr lang="ko-KR" altLang="en-US" dirty="0" err="1"/>
              <a:t>뷰</a:t>
            </a:r>
            <a:r>
              <a:rPr lang="ko-KR" altLang="en-US" dirty="0"/>
              <a:t>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err="1" smtClean="0"/>
              <a:t>뷰플리퍼의</a:t>
            </a:r>
            <a:r>
              <a:rPr lang="ko-KR" altLang="en-US" dirty="0" smtClean="0"/>
              <a:t> 형태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66894"/>
            <a:ext cx="6342062" cy="160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4104751"/>
            <a:ext cx="6342062" cy="248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81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59536" cy="4313238"/>
          </a:xfrm>
        </p:spPr>
        <p:txBody>
          <a:bodyPr/>
          <a:lstStyle/>
          <a:p>
            <a:pPr lvl="3"/>
            <a:r>
              <a:rPr lang="ko-KR" altLang="en-US" sz="1500" dirty="0"/>
              <a:t>한 번에 보여줄 위젯이 여러 개라면 </a:t>
            </a:r>
            <a:r>
              <a:rPr lang="ko-KR" altLang="en-US" sz="1500" dirty="0" err="1"/>
              <a:t>뷰플리퍼</a:t>
            </a:r>
            <a:r>
              <a:rPr lang="ko-KR" altLang="en-US" sz="1500" dirty="0"/>
              <a:t> 안에 레이아웃을 여러 개 넣고 각 레이아웃에 필요 한 </a:t>
            </a:r>
            <a:r>
              <a:rPr lang="ko-KR" altLang="en-US" sz="1500" dirty="0" err="1"/>
              <a:t>위젯을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배치함</a:t>
            </a:r>
            <a:endParaRPr lang="en-US" altLang="ko-KR" sz="1500" dirty="0"/>
          </a:p>
          <a:p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50029"/>
            <a:ext cx="5330825" cy="529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282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99257"/>
            <a:ext cx="5616575" cy="381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342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98786"/>
            <a:ext cx="6313785" cy="311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05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탭을 두고 각 탭을 클릭할 때마다 해당 화면이 나오도록 설정하는 </a:t>
            </a:r>
            <a:r>
              <a:rPr lang="ko-KR" altLang="en-US" dirty="0" err="1"/>
              <a:t>뷰</a:t>
            </a:r>
            <a:r>
              <a:rPr lang="ko-KR" altLang="en-US" dirty="0"/>
              <a:t>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ko-KR" altLang="en-US" dirty="0" err="1" smtClean="0"/>
              <a:t>탭호스트의</a:t>
            </a:r>
            <a:r>
              <a:rPr lang="ko-KR" altLang="en-US" dirty="0" smtClean="0"/>
              <a:t> 형태</a:t>
            </a:r>
            <a:endParaRPr lang="en-US" altLang="ko-KR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51024"/>
            <a:ext cx="6083300" cy="143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3975429"/>
            <a:ext cx="6426200" cy="270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16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주의할 점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탭호스트</a:t>
            </a:r>
            <a:r>
              <a:rPr lang="en-US" altLang="ko-KR" dirty="0"/>
              <a:t>, </a:t>
            </a:r>
            <a:r>
              <a:rPr lang="ko-KR" altLang="en-US" dirty="0" err="1"/>
              <a:t>탭위젯</a:t>
            </a:r>
            <a:r>
              <a:rPr lang="en-US" altLang="ko-KR" dirty="0"/>
              <a:t>, </a:t>
            </a:r>
            <a:r>
              <a:rPr lang="ko-KR" altLang="en-US" dirty="0"/>
              <a:t>프레임레이아웃은 </a:t>
            </a:r>
            <a:r>
              <a:rPr lang="en-US" altLang="ko-KR" dirty="0"/>
              <a:t>id</a:t>
            </a:r>
            <a:r>
              <a:rPr lang="ko-KR" altLang="en-US" dirty="0"/>
              <a:t>가 지정되어 있는데 이 지정된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smtClean="0"/>
              <a:t>변경하지 </a:t>
            </a:r>
            <a:r>
              <a:rPr lang="ko-KR" altLang="en-US" dirty="0"/>
              <a:t>않고 그대로 사용해야 </a:t>
            </a:r>
            <a:r>
              <a:rPr lang="ko-KR" altLang="en-US" dirty="0" err="1"/>
              <a:t>안드로이드가</a:t>
            </a:r>
            <a:r>
              <a:rPr lang="ko-KR" altLang="en-US" dirty="0"/>
              <a:t> </a:t>
            </a:r>
            <a:r>
              <a:rPr lang="ko-KR" altLang="en-US" dirty="0" err="1"/>
              <a:t>탭호스트의</a:t>
            </a:r>
            <a:r>
              <a:rPr lang="ko-KR" altLang="en-US" dirty="0"/>
              <a:t> 구성을 </a:t>
            </a:r>
            <a:r>
              <a:rPr lang="ko-KR" altLang="en-US" dirty="0" smtClean="0"/>
              <a:t>인식함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탭호스트</a:t>
            </a:r>
            <a:r>
              <a:rPr lang="en-US" altLang="ko-KR" dirty="0"/>
              <a:t>,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, </a:t>
            </a:r>
            <a:r>
              <a:rPr lang="ko-KR" altLang="en-US" dirty="0" err="1"/>
              <a:t>탭위젯</a:t>
            </a:r>
            <a:r>
              <a:rPr lang="en-US" altLang="ko-KR" dirty="0"/>
              <a:t>, </a:t>
            </a:r>
            <a:r>
              <a:rPr lang="ko-KR" altLang="en-US" dirty="0" err="1"/>
              <a:t>프레임레이아웃은</a:t>
            </a:r>
            <a:r>
              <a:rPr lang="ko-KR" altLang="en-US" dirty="0"/>
              <a:t> </a:t>
            </a:r>
            <a:r>
              <a:rPr lang="en-US" altLang="ko-KR" dirty="0"/>
              <a:t>Kotlin </a:t>
            </a:r>
            <a:r>
              <a:rPr lang="ko-KR" altLang="en-US" dirty="0"/>
              <a:t>코드에서 특별히 접근할 일이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="" xmlns:a16="http://schemas.microsoft.com/office/drawing/2014/main" id="{5508229B-608D-4782-8E87-E9491B3E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615963"/>
            <a:ext cx="5269876" cy="34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4723931"/>
          </a:xfrm>
        </p:spPr>
        <p:txBody>
          <a:bodyPr/>
          <a:lstStyle/>
          <a:p>
            <a:pPr lvl="2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코드에서 할 작업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탭위젯</a:t>
            </a:r>
            <a:r>
              <a:rPr lang="ko-KR" altLang="en-US" dirty="0" smtClean="0"/>
              <a:t> </a:t>
            </a:r>
            <a:r>
              <a:rPr lang="ko-KR" altLang="en-US" dirty="0"/>
              <a:t>안에 들어가는 </a:t>
            </a:r>
            <a:r>
              <a:rPr lang="en-US" altLang="ko-KR" dirty="0"/>
              <a:t>3</a:t>
            </a:r>
            <a:r>
              <a:rPr lang="ko-KR" altLang="en-US" dirty="0"/>
              <a:t>개의 탭을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탭과 대응되는 탭 화면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연결하기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탭을 </a:t>
            </a:r>
            <a:r>
              <a:rPr lang="ko-KR" altLang="en-US" dirty="0"/>
              <a:t>생성 하고 탭 화면을 연결하기 위한 </a:t>
            </a:r>
            <a:r>
              <a:rPr lang="en-US" altLang="ko-KR" dirty="0"/>
              <a:t>Kotlin </a:t>
            </a:r>
            <a:r>
              <a:rPr lang="ko-KR" altLang="en-US" dirty="0"/>
              <a:t>코드의 </a:t>
            </a:r>
            <a:r>
              <a:rPr lang="ko-KR" altLang="en-US" dirty="0" smtClean="0"/>
              <a:t>형식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lvl="2"/>
            <a:r>
              <a:rPr lang="ko-KR" altLang="en-US" dirty="0" err="1"/>
              <a:t>탭스펙</a:t>
            </a:r>
            <a:r>
              <a:rPr lang="en-US" altLang="ko-KR" dirty="0"/>
              <a:t>(</a:t>
            </a:r>
            <a:r>
              <a:rPr lang="en-US" altLang="ko-KR" dirty="0" err="1"/>
              <a:t>TabSpec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smtClean="0"/>
              <a:t>탭을 </a:t>
            </a:r>
            <a:r>
              <a:rPr lang="ko-KR" altLang="en-US" dirty="0"/>
              <a:t>구성하는 요소들의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탭스펙을</a:t>
            </a:r>
            <a:r>
              <a:rPr lang="ko-KR" altLang="en-US" dirty="0" smtClean="0"/>
              <a:t> </a:t>
            </a:r>
            <a:r>
              <a:rPr lang="ko-KR" altLang="en-US" dirty="0"/>
              <a:t>준비하여 </a:t>
            </a:r>
            <a:r>
              <a:rPr lang="ko-KR" altLang="en-US" dirty="0" err="1"/>
              <a:t>탭호스트에</a:t>
            </a:r>
            <a:r>
              <a:rPr lang="ko-KR" altLang="en-US" dirty="0"/>
              <a:t> </a:t>
            </a:r>
            <a:r>
              <a:rPr lang="ko-KR" altLang="en-US" dirty="0" err="1"/>
              <a:t>붙여넣으면</a:t>
            </a:r>
            <a:r>
              <a:rPr lang="ko-KR" altLang="en-US" dirty="0"/>
              <a:t> </a:t>
            </a:r>
            <a:r>
              <a:rPr lang="ko-KR" altLang="en-US" dirty="0" smtClean="0"/>
              <a:t>탭이 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51196"/>
            <a:ext cx="6958494" cy="162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75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</a:t>
            </a:r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67742"/>
            <a:ext cx="5728786" cy="511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46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097545"/>
            <a:ext cx="5758167" cy="548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55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02713"/>
            <a:ext cx="6281468" cy="327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9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아날로그시계</a:t>
            </a:r>
            <a:r>
              <a:rPr lang="en-US" altLang="ko-KR" dirty="0"/>
              <a:t>, </a:t>
            </a:r>
            <a:r>
              <a:rPr lang="ko-KR" altLang="en-US" dirty="0"/>
              <a:t>디지털시계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 smtClean="0"/>
              <a:t>화면에 </a:t>
            </a:r>
            <a:r>
              <a:rPr lang="ko-KR" altLang="en-US" dirty="0"/>
              <a:t>시간을 표시하는 </a:t>
            </a:r>
            <a:r>
              <a:rPr lang="ko-KR" altLang="en-US" dirty="0" err="1" smtClean="0"/>
              <a:t>위젯으로</a:t>
            </a:r>
            <a:r>
              <a:rPr lang="ko-KR" altLang="en-US" dirty="0" smtClean="0"/>
              <a:t> </a:t>
            </a:r>
            <a:r>
              <a:rPr lang="ko-KR" altLang="en-US" dirty="0"/>
              <a:t>시계를 표현하는 </a:t>
            </a:r>
            <a:r>
              <a:rPr lang="ko-KR" altLang="en-US" dirty="0" smtClean="0"/>
              <a:t>용도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View </a:t>
            </a:r>
            <a:r>
              <a:rPr lang="ko-KR" altLang="en-US" dirty="0"/>
              <a:t>클래스에서 상속받기 때문에 </a:t>
            </a:r>
            <a:r>
              <a:rPr lang="en-US" altLang="ko-KR" dirty="0"/>
              <a:t>background </a:t>
            </a:r>
            <a:r>
              <a:rPr lang="ko-KR" altLang="en-US" dirty="0"/>
              <a:t>속성 등을 </a:t>
            </a:r>
            <a:r>
              <a:rPr lang="ko-KR" altLang="en-US" dirty="0" smtClean="0"/>
              <a:t>설정 가능함</a:t>
            </a:r>
            <a:endParaRPr lang="en-US" altLang="ko-KR" dirty="0"/>
          </a:p>
          <a:p>
            <a:pPr lvl="4"/>
            <a:r>
              <a:rPr lang="en-US" altLang="ko-KR" dirty="0" err="1" smtClean="0"/>
              <a:t>DigitalClock</a:t>
            </a:r>
            <a:r>
              <a:rPr lang="ko-KR" altLang="en-US" dirty="0"/>
              <a:t>은 </a:t>
            </a:r>
            <a:r>
              <a:rPr lang="en-US" altLang="ko-KR" dirty="0" err="1"/>
              <a:t>textColor</a:t>
            </a:r>
            <a:r>
              <a:rPr lang="en-US" altLang="ko-KR" dirty="0"/>
              <a:t> </a:t>
            </a:r>
            <a:r>
              <a:rPr lang="ko-KR" altLang="en-US" dirty="0"/>
              <a:t>같은 속성도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4" y="1448536"/>
            <a:ext cx="6985155" cy="166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89025" y="4168404"/>
            <a:ext cx="5656837" cy="2423982"/>
            <a:chOff x="1089025" y="4220658"/>
            <a:chExt cx="5234697" cy="224309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4220658"/>
              <a:ext cx="5234697" cy="924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5131708"/>
              <a:ext cx="5228020" cy="1332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3247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992836" cy="4313238"/>
          </a:xfrm>
        </p:spPr>
        <p:txBody>
          <a:bodyPr/>
          <a:lstStyle/>
          <a:p>
            <a:r>
              <a:rPr lang="ko-KR" altLang="en-US" dirty="0"/>
              <a:t>액션바와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 smtClean="0"/>
              <a:t>액션바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허니콤</a:t>
            </a:r>
            <a:r>
              <a:rPr lang="en-US" altLang="ko-KR" dirty="0"/>
              <a:t>(Android 3.0, API 11)</a:t>
            </a:r>
            <a:r>
              <a:rPr lang="ko-KR" altLang="en-US" dirty="0"/>
              <a:t>부터 </a:t>
            </a:r>
            <a:r>
              <a:rPr lang="ko-KR" altLang="en-US" dirty="0" smtClean="0"/>
              <a:t>지원됨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태블릿과</a:t>
            </a:r>
            <a:r>
              <a:rPr lang="ko-KR" altLang="en-US" dirty="0" smtClean="0"/>
              <a:t> </a:t>
            </a:r>
            <a:r>
              <a:rPr lang="ko-KR" altLang="en-US" dirty="0"/>
              <a:t>같은 대형 </a:t>
            </a:r>
            <a:r>
              <a:rPr lang="ko-KR" altLang="en-US" dirty="0" smtClean="0"/>
              <a:t>화면에서 </a:t>
            </a:r>
            <a:r>
              <a:rPr lang="ko-KR" altLang="en-US" dirty="0"/>
              <a:t>여러 화면을 사용하기 위해 </a:t>
            </a:r>
            <a:r>
              <a:rPr lang="ko-KR" altLang="en-US" dirty="0" smtClean="0"/>
              <a:t>고안됨</a:t>
            </a:r>
            <a:endParaRPr lang="en-US" altLang="ko-KR" dirty="0"/>
          </a:p>
          <a:p>
            <a:pPr lvl="4"/>
            <a:r>
              <a:rPr lang="ko-KR" altLang="en-US" dirty="0" err="1" smtClean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스마트폰 등 다양한 크기의 화면을 디자인하는데 활용할 수 있고 </a:t>
            </a:r>
            <a:r>
              <a:rPr lang="ko-KR" altLang="en-US" dirty="0" smtClean="0"/>
              <a:t>메뉴를 </a:t>
            </a:r>
            <a:r>
              <a:rPr lang="ko-KR" altLang="en-US" dirty="0"/>
              <a:t>대체하여 사용할 수도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r>
              <a:rPr lang="ko-KR" altLang="en-US" dirty="0"/>
              <a:t>액션바를 구현할 때는 </a:t>
            </a:r>
            <a:r>
              <a:rPr lang="ko-KR" altLang="en-US" dirty="0" err="1"/>
              <a:t>프래그먼트</a:t>
            </a:r>
            <a:r>
              <a:rPr lang="en-US" altLang="ko-KR" dirty="0"/>
              <a:t>(fragment)</a:t>
            </a:r>
            <a:r>
              <a:rPr lang="ko-KR" altLang="en-US" dirty="0"/>
              <a:t>를 사용하는 것이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err="1" smtClean="0"/>
              <a:t>프래그먼트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허니콤에서</a:t>
            </a:r>
            <a:r>
              <a:rPr lang="ko-KR" altLang="en-US" dirty="0" smtClean="0"/>
              <a:t> </a:t>
            </a:r>
            <a:r>
              <a:rPr lang="ko-KR" altLang="en-US" dirty="0"/>
              <a:t>소개된 </a:t>
            </a:r>
            <a:r>
              <a:rPr lang="ko-KR" altLang="en-US" dirty="0" smtClean="0"/>
              <a:t>기능으로</a:t>
            </a:r>
            <a:r>
              <a:rPr lang="en-US" altLang="ko-KR" dirty="0" smtClean="0"/>
              <a:t> </a:t>
            </a:r>
            <a:r>
              <a:rPr lang="ko-KR" altLang="en-US" dirty="0"/>
              <a:t>대형 태블릿의 화면을 효율적으로 사용하기 </a:t>
            </a:r>
            <a:r>
              <a:rPr lang="ko-KR" altLang="en-US" dirty="0" smtClean="0"/>
              <a:t>위함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액티비티보다</a:t>
            </a:r>
            <a:r>
              <a:rPr lang="ko-KR" altLang="en-US" dirty="0" smtClean="0"/>
              <a:t> </a:t>
            </a:r>
            <a:r>
              <a:rPr lang="ko-KR" altLang="en-US" dirty="0"/>
              <a:t>작은 단위의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대형 화면에서 </a:t>
            </a:r>
            <a:r>
              <a:rPr lang="ko-KR" altLang="en-US" dirty="0"/>
              <a:t>액티비티 화면을 분할하여 표현할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소형 </a:t>
            </a:r>
            <a:r>
              <a:rPr lang="ko-KR" altLang="en-US" dirty="0"/>
              <a:t>화면에서는 화면의 분할 보다는 실행 중에 화면을 동적으로 추가하거나 제거하는 데 더 많이 활용됨</a:t>
            </a:r>
            <a:r>
              <a:rPr lang="en-US" altLang="ko-KR" b="1" dirty="0"/>
              <a:t> </a:t>
            </a:r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</p:spTree>
    <p:extLst>
      <p:ext uri="{BB962C8B-B14F-4D97-AF65-F5344CB8AC3E}">
        <p14:creationId xmlns:p14="http://schemas.microsoft.com/office/powerpoint/2010/main" val="1725779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액션바와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활용하여 구현할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3"/>
            <a:r>
              <a:rPr lang="ko-KR" altLang="en-US" dirty="0" err="1"/>
              <a:t>액션바를</a:t>
            </a:r>
            <a:r>
              <a:rPr lang="ko-KR" altLang="en-US" dirty="0"/>
              <a:t> 생성한 후 탭</a:t>
            </a:r>
            <a:r>
              <a:rPr lang="en-US" altLang="ko-KR" dirty="0"/>
              <a:t>(Tab)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액션바에</a:t>
            </a:r>
            <a:r>
              <a:rPr lang="ko-KR" altLang="en-US" dirty="0"/>
              <a:t> 등록하는 방법을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MainActivity</a:t>
            </a:r>
            <a:r>
              <a:rPr lang="ko-KR" altLang="en-US" dirty="0"/>
              <a:t>에 </a:t>
            </a:r>
            <a:r>
              <a:rPr lang="en-US" altLang="ko-KR" dirty="0" err="1"/>
              <a:t>TabListener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  <a:endParaRPr lang="en-US" altLang="ko-KR" dirty="0"/>
          </a:p>
          <a:p>
            <a:pPr lvl="3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F39BDEB-478A-4D0E-B8B8-18B92256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393935"/>
            <a:ext cx="5209532" cy="41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90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err="1" smtClean="0"/>
              <a:t>액션바에</a:t>
            </a:r>
            <a:r>
              <a:rPr lang="ko-KR" altLang="en-US" dirty="0" smtClean="0"/>
              <a:t> </a:t>
            </a:r>
            <a:r>
              <a:rPr lang="ko-KR" altLang="en-US" dirty="0"/>
              <a:t>탭을 추가하는 </a:t>
            </a:r>
            <a:r>
              <a:rPr lang="en-US" altLang="ko-KR" dirty="0"/>
              <a:t>Kotlin </a:t>
            </a:r>
            <a:r>
              <a:rPr lang="ko-KR" altLang="en-US" dirty="0"/>
              <a:t>코드의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6-19]</a:t>
            </a:r>
            <a:r>
              <a:rPr lang="ko-KR" altLang="en-US" dirty="0" smtClean="0"/>
              <a:t>의 </a:t>
            </a:r>
            <a:r>
              <a:rPr lang="ko-KR" altLang="en-US" dirty="0" err="1"/>
              <a:t>액션바는</a:t>
            </a:r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코드 없이 작성할 것이므로 </a:t>
            </a:r>
            <a:r>
              <a:rPr lang="en-US" altLang="ko-KR" dirty="0"/>
              <a:t>activity_main.xml </a:t>
            </a:r>
            <a:r>
              <a:rPr lang="ko-KR" altLang="en-US" dirty="0"/>
              <a:t>파일을 삭제해도 </a:t>
            </a:r>
            <a:r>
              <a:rPr lang="ko-KR" altLang="en-US" dirty="0" smtClean="0"/>
              <a:t>무관</a:t>
            </a:r>
            <a:r>
              <a:rPr lang="ko-KR" altLang="en-US" dirty="0"/>
              <a:t>함</a:t>
            </a:r>
            <a:endParaRPr lang="en-US" altLang="ko-KR" b="1" dirty="0"/>
          </a:p>
          <a:p>
            <a:pPr lvl="3"/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84695"/>
            <a:ext cx="6751460" cy="205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844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37316"/>
            <a:ext cx="5717771" cy="525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63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탭을 </a:t>
            </a:r>
            <a:r>
              <a:rPr lang="ko-KR" altLang="en-US" dirty="0"/>
              <a:t>클릭하면 아래쪽에 해당 </a:t>
            </a:r>
            <a:r>
              <a:rPr lang="ko-KR" altLang="en-US" dirty="0" err="1"/>
              <a:t>프래그먼트가</a:t>
            </a:r>
            <a:r>
              <a:rPr lang="ko-KR" altLang="en-US" dirty="0"/>
              <a:t> 나오도록 </a:t>
            </a:r>
            <a:r>
              <a:rPr lang="ko-KR" altLang="en-US" dirty="0" smtClean="0"/>
              <a:t>코딩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4" y="1396821"/>
            <a:ext cx="5426075" cy="516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338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멤버변수</a:t>
            </a:r>
            <a:r>
              <a:rPr lang="en-US" altLang="ko-KR" dirty="0"/>
              <a:t>(</a:t>
            </a:r>
            <a:r>
              <a:rPr lang="ko-KR" altLang="en-US" dirty="0"/>
              <a:t>전역변수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프래그먼트</a:t>
            </a:r>
            <a:r>
              <a:rPr lang="ko-KR" altLang="en-US" dirty="0"/>
              <a:t> 배열 변수를 추가하고</a:t>
            </a:r>
            <a:r>
              <a:rPr lang="en-US" altLang="ko-KR" dirty="0"/>
              <a:t>, </a:t>
            </a:r>
            <a:r>
              <a:rPr lang="en-US" altLang="ko-KR" dirty="0" err="1"/>
              <a:t>onTabSelected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코딩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847691"/>
            <a:ext cx="5749925" cy="368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073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웹뷰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 err="1"/>
              <a:t>웹브라우저</a:t>
            </a:r>
            <a:r>
              <a:rPr lang="ko-KR" altLang="en-US" dirty="0"/>
              <a:t> 기능을 앱 안에 직접 포함할 수 있는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웹뷰를</a:t>
            </a:r>
            <a:r>
              <a:rPr lang="ko-KR" altLang="en-US" dirty="0" smtClean="0"/>
              <a:t> </a:t>
            </a:r>
            <a:r>
              <a:rPr lang="ko-KR" altLang="en-US" dirty="0"/>
              <a:t>실제 </a:t>
            </a:r>
            <a:r>
              <a:rPr lang="ko-KR" altLang="en-US" dirty="0" err="1"/>
              <a:t>웹브라우저처럼</a:t>
            </a:r>
            <a:r>
              <a:rPr lang="ko-KR" altLang="en-US" dirty="0"/>
              <a:t> 만들려면 아주 많은 </a:t>
            </a:r>
            <a:r>
              <a:rPr lang="ko-KR" altLang="en-US" dirty="0" smtClean="0"/>
              <a:t>작업이 필요함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40186"/>
            <a:ext cx="6958494" cy="162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499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6-2&gt;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간단 </a:t>
            </a:r>
            <a:r>
              <a:rPr lang="ko-KR" altLang="en-US" dirty="0" err="1">
                <a:solidFill>
                  <a:srgbClr val="7030A0"/>
                </a:solidFill>
              </a:rPr>
              <a:t>웹브라우저</a:t>
            </a:r>
            <a:r>
              <a:rPr lang="ko-KR" altLang="en-US" dirty="0">
                <a:solidFill>
                  <a:srgbClr val="7030A0"/>
                </a:solidFill>
              </a:rPr>
              <a:t> 만들기</a:t>
            </a:r>
          </a:p>
          <a:p>
            <a:pPr lvl="3"/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입력하면 해당 링크로 이동하는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화면의 </a:t>
            </a:r>
            <a:r>
              <a:rPr lang="ko-KR" altLang="en-US" dirty="0"/>
              <a:t>로고와 프로그램의 아이콘도 </a:t>
            </a:r>
            <a:r>
              <a:rPr lang="ko-KR" altLang="en-US" dirty="0" smtClean="0"/>
              <a:t>변경하기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 smtClean="0"/>
              <a:t>(1)</a:t>
            </a:r>
            <a:r>
              <a:rPr lang="ko-KR" altLang="en-US" dirty="0" smtClean="0"/>
              <a:t> 새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Project6_2’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com.cookandroid.project6_2’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98ED9DA-4AC0-40FA-B132-27DC6A27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93" y="2183220"/>
            <a:ext cx="2337358" cy="40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6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코딩함</a:t>
            </a:r>
            <a:r>
              <a:rPr lang="en-US" altLang="ko-KR" dirty="0"/>
              <a:t>. </a:t>
            </a:r>
            <a:r>
              <a:rPr lang="ko-KR" altLang="en-US" dirty="0"/>
              <a:t>다음과 같이 화면을 </a:t>
            </a:r>
            <a:r>
              <a:rPr lang="ko-KR" altLang="en-US" dirty="0" smtClean="0"/>
              <a:t>구성함</a:t>
            </a:r>
            <a:endParaRPr lang="en-US" altLang="ko-KR" dirty="0"/>
          </a:p>
          <a:p>
            <a:pPr lvl="4"/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</a:t>
            </a:r>
            <a:r>
              <a:rPr lang="ko-KR" altLang="en-US" dirty="0"/>
              <a:t>하나 더 </a:t>
            </a:r>
            <a:r>
              <a:rPr lang="ko-KR" altLang="en-US" dirty="0" smtClean="0"/>
              <a:t>만들기 </a:t>
            </a:r>
            <a:endParaRPr lang="en-US" altLang="ko-KR" dirty="0" smtClean="0"/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그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개와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 구성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ko-KR" altLang="en-US" dirty="0" smtClean="0"/>
              <a:t>하단에 </a:t>
            </a:r>
            <a:r>
              <a:rPr lang="ko-KR" altLang="en-US" dirty="0" err="1"/>
              <a:t>웹뷰를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위젯의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edtUrl</a:t>
            </a:r>
            <a:r>
              <a:rPr lang="en-US" altLang="ko-KR" dirty="0"/>
              <a:t>, </a:t>
            </a:r>
            <a:r>
              <a:rPr lang="en-US" altLang="ko-KR" dirty="0" err="1"/>
              <a:t>btnGo</a:t>
            </a:r>
            <a:r>
              <a:rPr lang="en-US" altLang="ko-KR" dirty="0"/>
              <a:t>, </a:t>
            </a:r>
            <a:r>
              <a:rPr lang="en-US" altLang="ko-KR" dirty="0" err="1"/>
              <a:t>btnBack</a:t>
            </a:r>
            <a:r>
              <a:rPr lang="en-US" altLang="ko-KR" dirty="0"/>
              <a:t>, </a:t>
            </a:r>
            <a:r>
              <a:rPr lang="en-US" altLang="ko-KR" dirty="0" smtClean="0"/>
              <a:t>webView1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</p:spTree>
    <p:extLst>
      <p:ext uri="{BB962C8B-B14F-4D97-AF65-F5344CB8AC3E}">
        <p14:creationId xmlns:p14="http://schemas.microsoft.com/office/powerpoint/2010/main" val="2988014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60261"/>
            <a:ext cx="5847692" cy="406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51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크로노미터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타이머 </a:t>
            </a:r>
            <a:r>
              <a:rPr lang="ko-KR" altLang="en-US" dirty="0"/>
              <a:t>형식의 </a:t>
            </a:r>
            <a:r>
              <a:rPr lang="ko-KR" altLang="en-US" dirty="0" err="1" smtClean="0"/>
              <a:t>위젯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일반적으로 </a:t>
            </a:r>
            <a:r>
              <a:rPr lang="ko-KR" altLang="en-US" dirty="0"/>
              <a:t>시간을 측정할 때 많이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start( ), </a:t>
            </a:r>
            <a:r>
              <a:rPr lang="en-US" altLang="ko-KR" dirty="0"/>
              <a:t>stop</a:t>
            </a:r>
            <a:r>
              <a:rPr lang="en-US" altLang="ko-KR" dirty="0" smtClean="0"/>
              <a:t>( ), </a:t>
            </a:r>
            <a:r>
              <a:rPr lang="en-US" altLang="ko-KR" dirty="0"/>
              <a:t>reset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각각 </a:t>
            </a:r>
            <a:r>
              <a:rPr lang="ko-KR" altLang="en-US" dirty="0" err="1"/>
              <a:t>크로노미터를</a:t>
            </a:r>
            <a:r>
              <a:rPr lang="ko-KR" altLang="en-US" dirty="0"/>
              <a:t> 시작</a:t>
            </a:r>
            <a:r>
              <a:rPr lang="en-US" altLang="ko-KR" dirty="0"/>
              <a:t>, 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 smtClean="0"/>
              <a:t>초기화함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2" y="1353547"/>
            <a:ext cx="6985155" cy="136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6" y="3852437"/>
            <a:ext cx="5964917" cy="2512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6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ko-KR" altLang="en-US" dirty="0" smtClean="0"/>
              <a:t>로고의 </a:t>
            </a:r>
            <a:r>
              <a:rPr lang="ko-KR" altLang="en-US" dirty="0"/>
              <a:t>타이틀과 </a:t>
            </a:r>
            <a:r>
              <a:rPr lang="ko-KR" altLang="en-US" dirty="0" smtClean="0"/>
              <a:t>아이콘을 변경하기 위해 </a:t>
            </a:r>
            <a:r>
              <a:rPr lang="ko-KR" altLang="en-US" dirty="0" err="1" smtClean="0"/>
              <a:t>메니페스트</a:t>
            </a:r>
            <a:r>
              <a:rPr lang="ko-KR" altLang="en-US" dirty="0" smtClean="0"/>
              <a:t> 파일 수정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AndroidManifest.xml(</a:t>
            </a:r>
            <a:r>
              <a:rPr lang="ko-KR" altLang="en-US" dirty="0"/>
              <a:t>간략히 </a:t>
            </a:r>
            <a:r>
              <a:rPr lang="ko-KR" altLang="en-US" dirty="0" err="1"/>
              <a:t>매니페스트라고도</a:t>
            </a:r>
            <a:r>
              <a:rPr lang="ko-KR" altLang="en-US" dirty="0"/>
              <a:t>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프로젝트의 </a:t>
            </a:r>
            <a:r>
              <a:rPr lang="ko-KR" altLang="en-US" dirty="0"/>
              <a:t>전반적인 환경을 설정하는 </a:t>
            </a:r>
            <a:r>
              <a:rPr lang="ko-KR" altLang="en-US" dirty="0" smtClean="0"/>
              <a:t>파일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app]-[manifests]-[AndroidManifest.xml]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238632C-C228-4B16-837E-CA712FD2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354688"/>
            <a:ext cx="6071238" cy="42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09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메니페스트</a:t>
            </a:r>
            <a:r>
              <a:rPr lang="ko-KR" altLang="en-US" dirty="0" smtClean="0"/>
              <a:t> 파일을 </a:t>
            </a:r>
            <a:r>
              <a:rPr lang="ko-KR" altLang="en-US" dirty="0"/>
              <a:t>수정함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9024" y="1486327"/>
            <a:ext cx="5864225" cy="4980092"/>
            <a:chOff x="1084896" y="1562527"/>
            <a:chExt cx="5589240" cy="4746566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1562527"/>
              <a:ext cx="5570879" cy="2846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96" y="4366447"/>
              <a:ext cx="5589240" cy="1942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8359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프로그</a:t>
            </a:r>
            <a:r>
              <a:rPr lang="ko-KR" altLang="en-US" dirty="0"/>
              <a:t>램</a:t>
            </a:r>
            <a:r>
              <a:rPr lang="ko-KR" altLang="en-US" dirty="0" smtClean="0"/>
              <a:t> </a:t>
            </a:r>
            <a:r>
              <a:rPr lang="ko-KR" altLang="en-US" dirty="0"/>
              <a:t>정보를 </a:t>
            </a:r>
            <a:r>
              <a:rPr lang="ko-KR" altLang="en-US" dirty="0" smtClean="0"/>
              <a:t>확인함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아이콘을 </a:t>
            </a:r>
            <a:r>
              <a:rPr lang="ko-KR" altLang="en-US" dirty="0" err="1"/>
              <a:t>꾹누르고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앱 정보</a:t>
            </a:r>
            <a:r>
              <a:rPr lang="en-US" altLang="ko-KR" dirty="0"/>
              <a:t>]</a:t>
            </a:r>
            <a:r>
              <a:rPr lang="ko-KR" altLang="en-US" dirty="0"/>
              <a:t>를 선택하면 설치된 앱 정보를 확인할 수 </a:t>
            </a:r>
            <a:r>
              <a:rPr lang="ko-KR" altLang="en-US" dirty="0" smtClean="0"/>
              <a:t>있음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AB8EB76-B008-499A-893D-B6BDDBFF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000512"/>
            <a:ext cx="5790315" cy="35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3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Kotlin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2"/>
            <a:r>
              <a:rPr lang="en-US" altLang="ko-KR" dirty="0"/>
              <a:t>(6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[app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</a:t>
            </a:r>
            <a:r>
              <a:rPr lang="ko-KR" altLang="en-US" dirty="0"/>
              <a:t>기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개 위젯에 대응할 위젯 변수 </a:t>
            </a:r>
            <a:r>
              <a:rPr lang="en-US" altLang="ko-KR" dirty="0"/>
              <a:t>4</a:t>
            </a:r>
            <a:r>
              <a:rPr lang="ko-KR" altLang="en-US" dirty="0"/>
              <a:t>개를 전역변수로 선언하고</a:t>
            </a:r>
            <a:r>
              <a:rPr lang="en-US" altLang="ko-KR" dirty="0"/>
              <a:t>,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 안의 각 변수에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smtClean="0"/>
              <a:t>대입함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0147" y="2425735"/>
            <a:ext cx="5817771" cy="4251290"/>
            <a:chOff x="1080147" y="2425735"/>
            <a:chExt cx="5579757" cy="4077363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47" y="4527401"/>
              <a:ext cx="5578223" cy="1975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2425735"/>
              <a:ext cx="5570879" cy="2203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633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8E6F57B-C26A-4E33-89E7-6B0A5AA6F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4" y="2970078"/>
            <a:ext cx="3559905" cy="372599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6814" y="1048219"/>
            <a:ext cx="7954736" cy="4313238"/>
          </a:xfrm>
        </p:spPr>
        <p:txBody>
          <a:bodyPr/>
          <a:lstStyle/>
          <a:p>
            <a:pPr lvl="2"/>
            <a:r>
              <a:rPr lang="en-US" altLang="ko-KR" dirty="0"/>
              <a:t>(8) </a:t>
            </a:r>
            <a:r>
              <a:rPr lang="en-US" altLang="ko-KR" dirty="0" err="1"/>
              <a:t>WebViewClient</a:t>
            </a:r>
            <a:r>
              <a:rPr lang="ko-KR" altLang="en-US" dirty="0"/>
              <a:t>의 상속을 받는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클래스를 정의함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9) 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 안에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커서를 </a:t>
            </a:r>
            <a:r>
              <a:rPr lang="ko-KR" altLang="en-US" dirty="0"/>
              <a:t>두고 </a:t>
            </a:r>
            <a:r>
              <a:rPr lang="en-US" altLang="ko-KR" dirty="0"/>
              <a:t>[Code]-[Override Methods]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부모 </a:t>
            </a:r>
            <a:r>
              <a:rPr lang="ko-KR" altLang="en-US" dirty="0" smtClean="0"/>
              <a:t>클래스에서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또는 </a:t>
            </a:r>
            <a:r>
              <a:rPr lang="ko-KR" altLang="en-US" dirty="0" err="1"/>
              <a:t>임플리먼트가</a:t>
            </a:r>
            <a:r>
              <a:rPr lang="ko-KR" altLang="en-US" dirty="0"/>
              <a:t> </a:t>
            </a:r>
            <a:r>
              <a:rPr lang="ko-KR" altLang="en-US" dirty="0" smtClean="0"/>
              <a:t>가능한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확인할 수 있음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4"/>
            <a:r>
              <a:rPr lang="ko-KR" altLang="en-US" dirty="0" err="1"/>
              <a:t>메소드</a:t>
            </a:r>
            <a:r>
              <a:rPr lang="ko-KR" altLang="en-US" dirty="0"/>
              <a:t> 중에서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should </a:t>
            </a:r>
            <a:r>
              <a:rPr lang="en-US" altLang="ko-KR" dirty="0" err="1"/>
              <a:t>OverrideUrlLoading</a:t>
            </a:r>
            <a:r>
              <a:rPr lang="en-US" altLang="ko-KR" dirty="0"/>
              <a:t>(view: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WebView</a:t>
            </a:r>
            <a:r>
              <a:rPr lang="en-US" altLang="ko-KR" dirty="0"/>
              <a:t>!, url: String!): Boolean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/>
              <a:t>선택하고 </a:t>
            </a:r>
            <a:r>
              <a:rPr lang="en-US" altLang="ko-KR" dirty="0"/>
              <a:t>&lt;OK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47015"/>
            <a:ext cx="6136045" cy="124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187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147315"/>
            <a:ext cx="6115849" cy="29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59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 안에 다음 내용을 계속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ko-KR" altLang="en-US" dirty="0" smtClean="0"/>
              <a:t>생성한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err="1"/>
              <a:t>웹뷰에</a:t>
            </a:r>
            <a:r>
              <a:rPr lang="ko-KR" altLang="en-US" dirty="0"/>
              <a:t> </a:t>
            </a:r>
            <a:r>
              <a:rPr lang="ko-KR" altLang="en-US" dirty="0" smtClean="0"/>
              <a:t>설정함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화면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아이콘이 보이도록 </a:t>
            </a:r>
            <a:r>
              <a:rPr lang="ko-KR" altLang="en-US" dirty="0" smtClean="0"/>
              <a:t>설정함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두 </a:t>
            </a:r>
            <a:r>
              <a:rPr lang="ko-KR" altLang="en-US" dirty="0"/>
              <a:t>버튼을 클릭하면 입력한 </a:t>
            </a:r>
            <a:r>
              <a:rPr lang="en-US" altLang="ko-KR" dirty="0"/>
              <a:t>URL</a:t>
            </a:r>
            <a:r>
              <a:rPr lang="ko-KR" altLang="en-US" dirty="0"/>
              <a:t>로 이동하거나 이전 화면으로 </a:t>
            </a:r>
            <a:r>
              <a:rPr lang="ko-KR" altLang="en-US" dirty="0" smtClean="0"/>
              <a:t>돌아가게 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94555"/>
            <a:ext cx="5887430" cy="304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37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4 </a:t>
            </a:r>
            <a:r>
              <a:rPr lang="ko-KR" altLang="en-US" dirty="0"/>
              <a:t>프로젝트 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</a:t>
            </a:r>
            <a:r>
              <a:rPr lang="ko-KR" altLang="en-US" dirty="0" smtClean="0"/>
              <a:t>실행해보기</a:t>
            </a:r>
            <a:endParaRPr lang="en-US" altLang="ko-KR" dirty="0"/>
          </a:p>
          <a:p>
            <a:pPr lvl="4"/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https</a:t>
            </a:r>
            <a:r>
              <a:rPr lang="en-US" altLang="ko-KR" dirty="0"/>
              <a:t>://m.daum.net’</a:t>
            </a:r>
            <a:r>
              <a:rPr lang="ko-KR" altLang="en-US" dirty="0"/>
              <a:t>을 입력하고 </a:t>
            </a:r>
            <a:r>
              <a:rPr lang="en-US" altLang="ko-KR" dirty="0"/>
              <a:t>&lt;</a:t>
            </a:r>
            <a:r>
              <a:rPr lang="ko-KR" altLang="en-US" dirty="0"/>
              <a:t>이동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웹페이지가 열리지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프로젝트에 </a:t>
            </a:r>
            <a:r>
              <a:rPr lang="ko-KR" altLang="en-US" dirty="0"/>
              <a:t>인터넷을 사용할 수 있는 </a:t>
            </a:r>
            <a:r>
              <a:rPr lang="ko-KR" altLang="en-US" dirty="0" err="1"/>
              <a:t>퍼미션을</a:t>
            </a:r>
            <a:r>
              <a:rPr lang="ko-KR" altLang="en-US" dirty="0"/>
              <a:t> 주지 않았기 </a:t>
            </a:r>
            <a:r>
              <a:rPr lang="ko-KR" altLang="en-US" dirty="0" smtClean="0"/>
              <a:t>때문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err="1" smtClean="0"/>
              <a:t>퍼미션은</a:t>
            </a:r>
            <a:r>
              <a:rPr lang="ko-KR" altLang="en-US" dirty="0" smtClean="0"/>
              <a:t> </a:t>
            </a:r>
            <a:r>
              <a:rPr lang="en-US" altLang="ko-KR" dirty="0"/>
              <a:t>AndroidManifest.xml</a:t>
            </a:r>
            <a:r>
              <a:rPr lang="ko-KR" altLang="en-US" dirty="0"/>
              <a:t>에서 지정해야 </a:t>
            </a:r>
            <a:r>
              <a:rPr lang="ko-KR" altLang="en-US" dirty="0" smtClean="0"/>
              <a:t>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6440A5-44F4-4790-B5A8-E2BF612FB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>
          <a:xfrm>
            <a:off x="1089025" y="3040243"/>
            <a:ext cx="2263733" cy="3712982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6440A5-44F4-4790-B5A8-E2BF612FB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3"/>
          <a:stretch/>
        </p:blipFill>
        <p:spPr>
          <a:xfrm>
            <a:off x="3354097" y="6504275"/>
            <a:ext cx="2057939" cy="1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반복</a:t>
            </a:r>
            <a:r>
              <a:rPr lang="en-US" altLang="ko-KR" dirty="0"/>
              <a:t>] </a:t>
            </a:r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en-US" altLang="ko-KR" dirty="0" smtClean="0"/>
              <a:t>AndroidManifest.xml</a:t>
            </a:r>
            <a:r>
              <a:rPr lang="ko-KR" altLang="en-US" dirty="0"/>
              <a:t>을 열고 </a:t>
            </a:r>
            <a:r>
              <a:rPr lang="en-US" altLang="ko-KR" dirty="0"/>
              <a:t>&lt;application </a:t>
            </a:r>
            <a:r>
              <a:rPr lang="ko-KR" altLang="en-US" dirty="0"/>
              <a:t>행 위에 다음 예제의 </a:t>
            </a:r>
            <a:r>
              <a:rPr lang="en-US" altLang="ko-KR" dirty="0"/>
              <a:t>4</a:t>
            </a:r>
            <a:r>
              <a:rPr lang="ko-KR" altLang="en-US" dirty="0"/>
              <a:t>행을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4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프로젝트의 </a:t>
            </a:r>
            <a:r>
              <a:rPr lang="ko-KR" altLang="en-US" dirty="0"/>
              <a:t>인터넷 사용을 </a:t>
            </a:r>
            <a:r>
              <a:rPr lang="ko-KR" altLang="en-US" dirty="0" smtClean="0"/>
              <a:t>허가한다는 의미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AndroidManifest.xml</a:t>
            </a:r>
            <a:r>
              <a:rPr lang="ko-KR" altLang="en-US" dirty="0"/>
              <a:t>은 프로젝트마다 별도로 생성되는 </a:t>
            </a:r>
            <a:r>
              <a:rPr lang="ko-KR" altLang="en-US" dirty="0" smtClean="0"/>
              <a:t>파일로 </a:t>
            </a:r>
            <a:r>
              <a:rPr lang="ko-KR" altLang="en-US" dirty="0"/>
              <a:t>인터넷을 사용하는 프로젝트마다 </a:t>
            </a:r>
            <a:r>
              <a:rPr lang="en-US" altLang="ko-KR" dirty="0"/>
              <a:t>AndroidManifest.xml</a:t>
            </a:r>
            <a:r>
              <a:rPr lang="ko-KR" altLang="en-US" dirty="0"/>
              <a:t>에 이 </a:t>
            </a:r>
            <a:r>
              <a:rPr lang="ko-KR" altLang="en-US" dirty="0" smtClean="0"/>
              <a:t>행을 </a:t>
            </a:r>
            <a:r>
              <a:rPr lang="ko-KR" altLang="en-US" dirty="0"/>
              <a:t>추가해야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반복</a:t>
            </a:r>
            <a:r>
              <a:rPr lang="en-US" altLang="ko-KR" dirty="0"/>
              <a:t>] </a:t>
            </a:r>
            <a:r>
              <a:rPr lang="ko-KR" altLang="en-US" dirty="0"/>
              <a:t>프로젝트 실행 및 결과 확인 </a:t>
            </a:r>
            <a:r>
              <a:rPr lang="en-US" altLang="ko-KR" b="1" dirty="0"/>
              <a:t> </a:t>
            </a:r>
          </a:p>
          <a:p>
            <a:pPr lvl="2"/>
            <a:r>
              <a:rPr lang="en-US" altLang="ko-KR" dirty="0"/>
              <a:t>(13)</a:t>
            </a:r>
            <a:r>
              <a:rPr lang="ko-KR" altLang="en-US" dirty="0"/>
              <a:t> 모두 저장한 다음 프로젝트를 다시 </a:t>
            </a:r>
            <a:r>
              <a:rPr lang="ko-KR" altLang="en-US" dirty="0" smtClean="0"/>
              <a:t>실행해보면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6-8]</a:t>
            </a:r>
            <a:r>
              <a:rPr lang="ko-KR" altLang="en-US" dirty="0"/>
              <a:t>과 같이 정상적으로 </a:t>
            </a:r>
            <a:r>
              <a:rPr lang="ko-KR" altLang="en-US" dirty="0" err="1"/>
              <a:t>웹서핑이</a:t>
            </a:r>
            <a:r>
              <a:rPr lang="ko-KR" altLang="en-US" dirty="0"/>
              <a:t> </a:t>
            </a:r>
            <a:r>
              <a:rPr lang="ko-KR" altLang="en-US" dirty="0" smtClean="0"/>
              <a:t>가능함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b="1" dirty="0" smtClean="0"/>
              <a:t> </a:t>
            </a:r>
            <a:endParaRPr lang="en-US" altLang="ko-KR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복잡한 기능의 뷰 컨테이너</a:t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6281" y="20710"/>
            <a:ext cx="197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 컨테이너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926887"/>
            <a:ext cx="5807075" cy="219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70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ko-KR" altLang="en-US" dirty="0" err="1"/>
              <a:t>타임피커</a:t>
            </a:r>
            <a:r>
              <a:rPr lang="en-US" altLang="ko-KR" dirty="0"/>
              <a:t>(</a:t>
            </a:r>
            <a:r>
              <a:rPr lang="en-US" altLang="ko-KR" dirty="0" err="1"/>
              <a:t>TimePicker</a:t>
            </a:r>
            <a:r>
              <a:rPr lang="en-US" altLang="ko-KR" dirty="0" smtClean="0"/>
              <a:t>) :</a:t>
            </a:r>
            <a:r>
              <a:rPr lang="ko-KR" altLang="en-US" dirty="0" smtClean="0"/>
              <a:t> 시간 표시와 조절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데이트피커</a:t>
            </a:r>
            <a:r>
              <a:rPr lang="en-US" altLang="ko-KR" dirty="0"/>
              <a:t>(</a:t>
            </a:r>
            <a:r>
              <a:rPr lang="en-US" altLang="ko-KR" dirty="0" err="1"/>
              <a:t>DatePicker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캘린더뷰</a:t>
            </a:r>
            <a:r>
              <a:rPr lang="en-US" altLang="ko-KR" dirty="0"/>
              <a:t>(</a:t>
            </a:r>
            <a:r>
              <a:rPr lang="en-US" altLang="ko-KR" dirty="0" err="1"/>
              <a:t>CalendarView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날짜 표시와 조절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캘린더뷰의</a:t>
            </a:r>
            <a:r>
              <a:rPr lang="ko-KR" altLang="en-US" dirty="0" smtClean="0"/>
              <a:t> </a:t>
            </a:r>
            <a:r>
              <a:rPr lang="en-US" altLang="ko-KR" dirty="0"/>
              <a:t>XML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4"/>
            <a:r>
              <a:rPr lang="en-US" altLang="ko-KR" dirty="0" err="1"/>
              <a:t>showWeekNumber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몇 주 차인지를 각 주의 맨 앞에 출력함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디폴트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이지만 </a:t>
            </a:r>
            <a:r>
              <a:rPr lang="en-US" altLang="ko-KR" dirty="0" smtClean="0"/>
              <a:t>false</a:t>
            </a:r>
            <a:r>
              <a:rPr lang="ko-KR" altLang="en-US" dirty="0"/>
              <a:t>로 하는 것이 더 깔끔하고 보기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31771"/>
            <a:ext cx="6333984" cy="199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04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lvl="3"/>
            <a:r>
              <a:rPr lang="ko-KR" altLang="en-US" dirty="0"/>
              <a:t>시간과 날짜는 대화상자</a:t>
            </a:r>
            <a:r>
              <a:rPr lang="en-US" altLang="ko-KR" dirty="0"/>
              <a:t>(</a:t>
            </a:r>
            <a:r>
              <a:rPr lang="ko-KR" altLang="en-US" dirty="0"/>
              <a:t>다이얼로그 박스</a:t>
            </a:r>
            <a:r>
              <a:rPr lang="en-US" altLang="ko-KR" dirty="0"/>
              <a:t>)</a:t>
            </a:r>
            <a:r>
              <a:rPr lang="ko-KR" altLang="en-US" dirty="0"/>
              <a:t>로 표현하는 </a:t>
            </a:r>
            <a:r>
              <a:rPr lang="ko-KR" altLang="en-US" dirty="0" smtClean="0"/>
              <a:t>것을 권장함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대화상자로 </a:t>
            </a:r>
            <a:r>
              <a:rPr lang="ko-KR" altLang="en-US" dirty="0"/>
              <a:t>나타내려면 </a:t>
            </a:r>
            <a:r>
              <a:rPr lang="en-US" altLang="ko-KR" dirty="0"/>
              <a:t>Kotlin </a:t>
            </a:r>
            <a:r>
              <a:rPr lang="ko-KR" altLang="en-US" dirty="0"/>
              <a:t>코드에서 </a:t>
            </a:r>
            <a:r>
              <a:rPr lang="en-US" altLang="ko-KR" dirty="0" err="1"/>
              <a:t>TimePickerDialog</a:t>
            </a:r>
            <a:r>
              <a:rPr lang="ko-KR" altLang="en-US" dirty="0"/>
              <a:t>와 </a:t>
            </a:r>
            <a:r>
              <a:rPr lang="en-US" altLang="ko-KR" dirty="0" err="1"/>
              <a:t>DatePickerDialog</a:t>
            </a:r>
            <a:r>
              <a:rPr lang="en-US" altLang="ko-KR" dirty="0"/>
              <a:t> </a:t>
            </a:r>
            <a:r>
              <a:rPr lang="ko-KR" altLang="en-US" dirty="0"/>
              <a:t>클래스를 사용해야 </a:t>
            </a:r>
            <a:r>
              <a:rPr lang="ko-KR" altLang="en-US" dirty="0" smtClean="0"/>
              <a:t>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096506"/>
            <a:ext cx="6333984" cy="294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73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6-1&gt;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날짜</a:t>
            </a:r>
            <a:r>
              <a:rPr lang="en-US" altLang="ko-KR" dirty="0">
                <a:solidFill>
                  <a:srgbClr val="7030A0"/>
                </a:solidFill>
              </a:rPr>
              <a:t>/</a:t>
            </a:r>
            <a:r>
              <a:rPr lang="ko-KR" altLang="en-US" dirty="0">
                <a:solidFill>
                  <a:srgbClr val="7030A0"/>
                </a:solidFill>
              </a:rPr>
              <a:t>시간 예약 </a:t>
            </a:r>
            <a:r>
              <a:rPr lang="ko-KR" altLang="en-US" dirty="0" err="1">
                <a:solidFill>
                  <a:srgbClr val="7030A0"/>
                </a:solidFill>
              </a:rPr>
              <a:t>앱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</a:rPr>
              <a:t>만들기</a:t>
            </a:r>
            <a:endParaRPr lang="en-US" altLang="ko-KR" dirty="0">
              <a:solidFill>
                <a:srgbClr val="7030A0"/>
              </a:solidFill>
            </a:endParaRPr>
          </a:p>
          <a:p>
            <a:pPr lvl="3"/>
            <a:r>
              <a:rPr lang="ko-KR" altLang="en-US" b="1" dirty="0" smtClean="0"/>
              <a:t>타이머 </a:t>
            </a:r>
            <a:r>
              <a:rPr lang="ko-KR" altLang="en-US" b="1" dirty="0"/>
              <a:t>기능</a:t>
            </a:r>
            <a:r>
              <a:rPr lang="en-US" altLang="ko-KR" dirty="0"/>
              <a:t>: &lt;</a:t>
            </a:r>
            <a:r>
              <a:rPr lang="ko-KR" altLang="en-US" dirty="0"/>
              <a:t>예약 시작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크로노미터가</a:t>
            </a:r>
            <a:r>
              <a:rPr lang="ko-KR" altLang="en-US" dirty="0" smtClean="0"/>
              <a:t> </a:t>
            </a:r>
            <a:r>
              <a:rPr lang="ko-KR" altLang="en-US" dirty="0"/>
              <a:t>타 </a:t>
            </a:r>
            <a:r>
              <a:rPr lang="ko-KR" altLang="en-US" dirty="0" err="1"/>
              <a:t>이머로</a:t>
            </a:r>
            <a:r>
              <a:rPr lang="ko-KR" altLang="en-US" dirty="0"/>
              <a:t> </a:t>
            </a:r>
            <a:r>
              <a:rPr lang="ko-KR" altLang="en-US" dirty="0" smtClean="0"/>
              <a:t>동작함</a:t>
            </a:r>
            <a:endParaRPr lang="en-US" altLang="ko-KR" dirty="0"/>
          </a:p>
          <a:p>
            <a:pPr lvl="3"/>
            <a:r>
              <a:rPr lang="ko-KR" altLang="en-US" b="1" dirty="0" smtClean="0"/>
              <a:t>날짜</a:t>
            </a:r>
            <a:r>
              <a:rPr lang="en-US" altLang="ko-KR" b="1" dirty="0"/>
              <a:t>/</a:t>
            </a:r>
            <a:r>
              <a:rPr lang="ko-KR" altLang="en-US" b="1" dirty="0"/>
              <a:t>시간 설정</a:t>
            </a:r>
            <a:r>
              <a:rPr lang="en-US" altLang="ko-KR" dirty="0"/>
              <a:t>: &lt;</a:t>
            </a:r>
            <a:r>
              <a:rPr lang="ko-KR" altLang="en-US" dirty="0"/>
              <a:t>날짜 설정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시간 설정</a:t>
            </a:r>
            <a:r>
              <a:rPr lang="en-US" altLang="ko-KR" dirty="0"/>
              <a:t>&gt;</a:t>
            </a:r>
            <a:r>
              <a:rPr lang="ko-KR" altLang="en-US" dirty="0"/>
              <a:t>을 클릭하면 </a:t>
            </a:r>
            <a:r>
              <a:rPr lang="ko-KR" altLang="en-US" dirty="0" smtClean="0"/>
              <a:t>예약 날짜와 </a:t>
            </a:r>
            <a:r>
              <a:rPr lang="ko-KR" altLang="en-US" dirty="0"/>
              <a:t>시간을 변경할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설정한 날짜와 시간이 </a:t>
            </a:r>
            <a:r>
              <a:rPr lang="ko-KR" altLang="en-US" dirty="0" smtClean="0"/>
              <a:t>결정됨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Project6_1’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com.cookandroid.project6_1</a:t>
            </a:r>
            <a:r>
              <a:rPr lang="en-US" altLang="ko-KR" dirty="0" smtClean="0"/>
              <a:t>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01FEFEC-513E-4179-B3C7-BB67E265D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96" y="2608037"/>
            <a:ext cx="2183631" cy="38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5230661"/>
          </a:xfrm>
        </p:spPr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다음과 같이 화면을 </a:t>
            </a:r>
            <a:r>
              <a:rPr lang="ko-KR" altLang="en-US" dirty="0" smtClean="0"/>
              <a:t>구성함</a:t>
            </a:r>
            <a:endParaRPr lang="en-US" altLang="ko-KR" dirty="0"/>
          </a:p>
          <a:p>
            <a:pPr lvl="4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크로노미터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Button 1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 </a:t>
            </a:r>
          </a:p>
          <a:p>
            <a:pPr lvl="5"/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chronometer1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btnStart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ko-KR" altLang="en-US" dirty="0" smtClean="0"/>
              <a:t>라디오그룹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라디오버튼 </a:t>
            </a:r>
            <a:r>
              <a:rPr lang="en-US" altLang="ko-KR" dirty="0"/>
              <a:t>2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 </a:t>
            </a:r>
          </a:p>
          <a:p>
            <a:pPr lvl="5"/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rdoCal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rdoTime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4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layout_weight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프레임레이아웃을 두고 안에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  생성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pPr lvl="5"/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calendarView1, timePicker1</a:t>
            </a:r>
          </a:p>
          <a:p>
            <a:pPr lvl="4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 smtClean="0"/>
              <a:t>개 생성</a:t>
            </a:r>
            <a:r>
              <a:rPr lang="en-US" altLang="ko-KR" dirty="0" smtClean="0"/>
              <a:t> 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5"/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btnEnd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vl="5"/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텍스트뷰는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홀수 차례에만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tvYear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tvMonth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tvDay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tvHour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tvMinute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날짜와 시간 관련 위젯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3002" y="20710"/>
            <a:ext cx="188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고급 위젯</a:t>
            </a:r>
          </a:p>
        </p:txBody>
      </p:sp>
    </p:spTree>
    <p:extLst>
      <p:ext uri="{BB962C8B-B14F-4D97-AF65-F5344CB8AC3E}">
        <p14:creationId xmlns:p14="http://schemas.microsoft.com/office/powerpoint/2010/main" val="13604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10725</TotalTime>
  <Words>2026</Words>
  <Application>Microsoft Office PowerPoint</Application>
  <PresentationFormat>화면 슬라이드 쇼(4:3)</PresentationFormat>
  <Paragraphs>410</Paragraphs>
  <Slides>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Standarddesign</vt:lpstr>
      <vt:lpstr>06 고급 위젯 다루기</vt:lpstr>
      <vt:lpstr>PowerPoint 프레젠테이션</vt:lpstr>
      <vt:lpstr>PowerPoint 프레젠테이션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01 날짜와 시간 관련 위젯</vt:lpstr>
      <vt:lpstr>02 기타 위젯</vt:lpstr>
      <vt:lpstr>02 기타 위젯</vt:lpstr>
      <vt:lpstr>02 기타 위젯</vt:lpstr>
      <vt:lpstr>02 기타 위젯</vt:lpstr>
      <vt:lpstr>02 기타 위젯</vt:lpstr>
      <vt:lpstr>02 기타 위젯</vt:lpstr>
      <vt:lpstr>02 기타 위젯</vt:lpstr>
      <vt:lpstr>01 간단한 기능의 뷰 컨테이너</vt:lpstr>
      <vt:lpstr>01 간단한 기능의 뷰 컨테이너</vt:lpstr>
      <vt:lpstr>01 간단한 기능의 뷰 컨테이너</vt:lpstr>
      <vt:lpstr>01 간단한 기능의 뷰 컨테이너</vt:lpstr>
      <vt:lpstr>01 간단한 기능의 뷰 컨테이너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  <vt:lpstr>02 복잡한 기능의 뷰 컨테이너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583</cp:revision>
  <dcterms:created xsi:type="dcterms:W3CDTF">2007-11-27T23:54:21Z</dcterms:created>
  <dcterms:modified xsi:type="dcterms:W3CDTF">2021-02-15T01:26:06Z</dcterms:modified>
</cp:coreProperties>
</file>